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svg" ContentType="image/svg+xml"/>
  <Default Extension="png" ContentType="image/pn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.png"/>
  <Relationship Id="rId3" Type="http://schemas.openxmlformats.org/officeDocument/2006/relationships/image" Target="../media/image1.sv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0.png"/>
  <Relationship Id="rId3" Type="http://schemas.openxmlformats.org/officeDocument/2006/relationships/image" Target="../media/image10.svg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1.png"/>
  <Relationship Id="rId3" Type="http://schemas.openxmlformats.org/officeDocument/2006/relationships/image" Target="../media/image11.svg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2.png"/>
  <Relationship Id="rId3" Type="http://schemas.openxmlformats.org/officeDocument/2006/relationships/image" Target="../media/image12.svg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3.png"/>
  <Relationship Id="rId3" Type="http://schemas.openxmlformats.org/officeDocument/2006/relationships/image" Target="../media/image13.svg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4.png"/>
  <Relationship Id="rId3" Type="http://schemas.openxmlformats.org/officeDocument/2006/relationships/image" Target="../media/image14.svg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5.png"/>
  <Relationship Id="rId3" Type="http://schemas.openxmlformats.org/officeDocument/2006/relationships/image" Target="../media/image15.svg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6.png"/>
  <Relationship Id="rId3" Type="http://schemas.openxmlformats.org/officeDocument/2006/relationships/image" Target="../media/image16.svg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7.png"/>
  <Relationship Id="rId3" Type="http://schemas.openxmlformats.org/officeDocument/2006/relationships/image" Target="../media/image17.svg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8.png"/>
  <Relationship Id="rId3" Type="http://schemas.openxmlformats.org/officeDocument/2006/relationships/image" Target="../media/image18.svg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9.png"/>
  <Relationship Id="rId3" Type="http://schemas.openxmlformats.org/officeDocument/2006/relationships/image" Target="../media/image19.svg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png"/>
  <Relationship Id="rId3" Type="http://schemas.openxmlformats.org/officeDocument/2006/relationships/image" Target="../media/image2.svg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0.png"/>
  <Relationship Id="rId3" Type="http://schemas.openxmlformats.org/officeDocument/2006/relationships/image" Target="../media/image20.svg"/>
</Relationships>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1.png"/>
  <Relationship Id="rId3" Type="http://schemas.openxmlformats.org/officeDocument/2006/relationships/image" Target="../media/image21.svg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3.png"/>
  <Relationship Id="rId3" Type="http://schemas.openxmlformats.org/officeDocument/2006/relationships/image" Target="../media/image3.svg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4.png"/>
  <Relationship Id="rId3" Type="http://schemas.openxmlformats.org/officeDocument/2006/relationships/image" Target="../media/image4.svg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5.png"/>
  <Relationship Id="rId3" Type="http://schemas.openxmlformats.org/officeDocument/2006/relationships/image" Target="../media/image5.svg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6.png"/>
  <Relationship Id="rId3" Type="http://schemas.openxmlformats.org/officeDocument/2006/relationships/image" Target="../media/image6.svg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7.png"/>
  <Relationship Id="rId3" Type="http://schemas.openxmlformats.org/officeDocument/2006/relationships/image" Target="../media/image7.svg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8.png"/>
  <Relationship Id="rId3" Type="http://schemas.openxmlformats.org/officeDocument/2006/relationships/image" Target="../media/image8.svg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9.png"/>
  <Relationship Id="rId3" Type="http://schemas.openxmlformats.org/officeDocument/2006/relationships/image" Target="../media/image9.sv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1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2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2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G Image 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